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62D2E-255D-4BD0-AE51-58F54CE6861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6EE7-77C5-467B-8310-A7B69D73F83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62D2E-255D-4BD0-AE51-58F54CE6861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6EE7-77C5-467B-8310-A7B69D73F83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62D2E-255D-4BD0-AE51-58F54CE6861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6EE7-77C5-467B-8310-A7B69D73F83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62D2E-255D-4BD0-AE51-58F54CE6861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6EE7-77C5-467B-8310-A7B69D73F83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62D2E-255D-4BD0-AE51-58F54CE6861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6EE7-77C5-467B-8310-A7B69D73F83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62D2E-255D-4BD0-AE51-58F54CE6861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6EE7-77C5-467B-8310-A7B69D73F83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62D2E-255D-4BD0-AE51-58F54CE6861B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6EE7-77C5-467B-8310-A7B69D73F83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62D2E-255D-4BD0-AE51-58F54CE6861B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6EE7-77C5-467B-8310-A7B69D73F83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62D2E-255D-4BD0-AE51-58F54CE6861B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6EE7-77C5-467B-8310-A7B69D73F83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62D2E-255D-4BD0-AE51-58F54CE6861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6EE7-77C5-467B-8310-A7B69D73F83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62D2E-255D-4BD0-AE51-58F54CE6861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16EE7-77C5-467B-8310-A7B69D73F83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62D2E-255D-4BD0-AE51-58F54CE6861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16EE7-77C5-467B-8310-A7B69D73F831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 (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KD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Kamal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MBBS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2007: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AFMC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Pune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MD Gen Med: 2015: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AFMC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Pune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DM Endocrinology: 2021: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AIIMS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New Delhi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Areas of interest: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Diabetes reversal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Obesity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Adrenal diseases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Presently posted as Classified Specialist Medicine and Endocrinology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INHS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Asvini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Mumbai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WPS Presentation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SimSun</vt:lpstr>
      <vt:lpstr>Wingdings</vt:lpstr>
      <vt:lpstr>Times New Roman</vt:lpstr>
      <vt:lpstr>Calibri Light</vt:lpstr>
      <vt:lpstr>Calibri</vt:lpstr>
      <vt:lpstr>Microsoft YaHei</vt:lpstr>
      <vt:lpstr>Arial Unicode MS</vt:lpstr>
      <vt:lpstr>Office Theme</vt:lpstr>
      <vt:lpstr>Dr (Surg Cdr) KD Kamal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Kiran Deep Kamal</dc:creator>
  <cp:lastModifiedBy>Dr. Prince Manchanda</cp:lastModifiedBy>
  <cp:revision>5</cp:revision>
  <dcterms:created xsi:type="dcterms:W3CDTF">2023-08-14T01:14:00Z</dcterms:created>
  <dcterms:modified xsi:type="dcterms:W3CDTF">2023-08-26T05:34:39Z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45C0CD4B5902451E8AE69F2EA459B6F9</vt:lpwstr>
  </property>
  <property fmtid="{D5CDD505-2E9C-101B-9397-08002B2CF9AE}" pid="3" name="KSOProductBuildVer">
    <vt:lpwstr>1033-11.2.0.11537</vt:lpwstr>
  </property>
</Properties>
</file>