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EF8F4"/>
            </a:gs>
            <a:gs pos="74000">
              <a:srgbClr val="F7C4A1"/>
            </a:gs>
            <a:gs pos="83000">
              <a:srgbClr val="F7C4A1"/>
            </a:gs>
            <a:gs pos="100000">
              <a:srgbClr val="FAD7BE"/>
            </a:gs>
          </a:gsLst>
          <a:lin ang="54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031438" y="122852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2800"/>
              <a:buFont typeface="Arial"/>
              <a:buNone/>
            </a:pPr>
            <a:r>
              <a:rPr b="1" lang="en-IN" sz="2800">
                <a:latin typeface="Arial"/>
                <a:ea typeface="Arial"/>
                <a:cs typeface="Arial"/>
                <a:sym typeface="Arial"/>
              </a:rPr>
              <a:t>Lt Gen M P JAIPRAKASH (Retd)</a:t>
            </a:r>
            <a:endParaRPr/>
          </a:p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405331" y="2720574"/>
            <a:ext cx="11287760" cy="41666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APPOINTMENT :	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          			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QUALIFICATIONS:   	MD (Gen Medicine) AFMC (1974)</a:t>
            </a:r>
            <a:endParaRPr b="1" sz="1600"/>
          </a:p>
          <a:p>
            <a:pPr indent="-228600" lvl="0" marL="2057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Trained in Med Oncology  at Tata Memorial Hospital &amp; Royal Marsden Hospital (London)        		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					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			</a:t>
            </a:r>
            <a:endParaRPr/>
          </a:p>
          <a:p>
            <a:pPr indent="-361950" lvl="0" marL="361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SPECIAL ACHIEVEMENTS:		</a:t>
            </a:r>
            <a:endParaRPr/>
          </a:p>
          <a:p>
            <a:pPr indent="-361950" lvl="0" marL="361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					</a:t>
            </a:r>
            <a:endParaRPr/>
          </a:p>
          <a:p>
            <a:pPr indent="-361950" lvl="0" marL="361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PUBLICATIONS: 		Eight  in National and 1 in International journal.</a:t>
            </a:r>
            <a:endParaRPr/>
          </a:p>
          <a:p>
            <a:pPr indent="-361950" lvl="0" marL="361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1" sz="1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AWARDS &amp; FELICITATION:	Lt Gen RS Hoon Memorial award for best paper in Blood Related diseses-1991</a:t>
            </a:r>
            <a:endParaRPr b="1" sz="16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b="1" lang="en-IN" sz="1600"/>
              <a:t>						AVSM -2006</a:t>
            </a:r>
            <a:endParaRPr b="1" sz="1600"/>
          </a:p>
        </p:txBody>
      </p:sp>
      <p:sp>
        <p:nvSpPr>
          <p:cNvPr id="86" name="Google Shape;86;p13"/>
          <p:cNvSpPr txBox="1"/>
          <p:nvPr/>
        </p:nvSpPr>
        <p:spPr>
          <a:xfrm>
            <a:off x="791411" y="1380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i="0" lang="en-IN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Medicine Update- 2023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i="0" lang="en-IN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&amp;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i="0" lang="en-IN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API-AFMS: First Annual Conference 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10168125" y="1471555"/>
            <a:ext cx="1741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PHOTO</a:t>
            </a:r>
            <a:endParaRPr/>
          </a:p>
        </p:txBody>
      </p:sp>
      <p:pic>
        <p:nvPicPr>
          <p:cNvPr descr="A logo of a medical service&#10;&#10;Description automatically generated"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7805"/>
            <a:ext cx="1378039" cy="1546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650399" y="-5074"/>
            <a:ext cx="1563704" cy="1546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